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7"/>
  </p:notesMasterIdLst>
  <p:sldIdLst>
    <p:sldId id="266" r:id="rId2"/>
    <p:sldId id="284" r:id="rId3"/>
    <p:sldId id="285" r:id="rId4"/>
    <p:sldId id="286" r:id="rId5"/>
    <p:sldId id="2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b="0" dirty="0" smtClean="0"/>
              <a:t>Sketching </a:t>
            </a:r>
            <a:r>
              <a:rPr lang="en-US" b="0" dirty="0"/>
              <a:t>Algorithm Fundamentals</a:t>
            </a:r>
            <a:r>
              <a:rPr lang="en-US" dirty="0"/>
              <a:t>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Usual questions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IN" dirty="0" smtClean="0"/>
              <a:t>Has this element appeared in stream earlier?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Set membership 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  <a:p>
            <a:r>
              <a:rPr lang="en-IN" dirty="0" smtClean="0"/>
              <a:t>How many unique elements has appeared in the stream?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Cardinality estimation 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  <a:p>
            <a:r>
              <a:rPr lang="en-IN" dirty="0" smtClean="0"/>
              <a:t>How many time this element has appeared in the stream?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Frequency 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/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If the cardinality of data is less, these questions can be easily answered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But when it starts increasing, need to find out alternative approaches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Sketch algorithms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/>
          <a:lstStyle/>
          <a:p>
            <a:r>
              <a:rPr lang="en-IN" dirty="0" smtClean="0"/>
              <a:t>Developed to approximate the answers to the usual questions</a:t>
            </a:r>
          </a:p>
          <a:p>
            <a:r>
              <a:rPr lang="en-US" dirty="0"/>
              <a:t>Informally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Algorithms </a:t>
            </a:r>
            <a:r>
              <a:rPr lang="en-US" dirty="0"/>
              <a:t>+ compact data structures 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maintains </a:t>
            </a:r>
            <a:r>
              <a:rPr lang="en-US" dirty="0"/>
              <a:t>the summary of data relevant to the task at hand</a:t>
            </a:r>
          </a:p>
          <a:p>
            <a:endParaRPr lang="en-IN" dirty="0" smtClean="0"/>
          </a:p>
          <a:p>
            <a:r>
              <a:rPr lang="en-IN" dirty="0" smtClean="0"/>
              <a:t>Features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Constant time updates for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Storage space is independent of size of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Worst time required for querying the data structure in linear </a:t>
            </a:r>
          </a:p>
          <a:p>
            <a:endParaRPr lang="en-IN" dirty="0"/>
          </a:p>
          <a:p>
            <a:r>
              <a:rPr lang="en-IN" dirty="0" smtClean="0"/>
              <a:t>Downside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Errors are introduced in result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141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Sketch </a:t>
            </a:r>
            <a:r>
              <a:rPr lang="en-IN" dirty="0" smtClean="0"/>
              <a:t>algorithms(2)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733799"/>
          </a:xfrm>
        </p:spPr>
        <p:txBody>
          <a:bodyPr/>
          <a:lstStyle/>
          <a:p>
            <a:r>
              <a:rPr lang="en-IN" dirty="0" smtClean="0"/>
              <a:t>Determining </a:t>
            </a:r>
          </a:p>
          <a:p>
            <a:endParaRPr lang="en-IN" dirty="0" smtClean="0"/>
          </a:p>
          <a:p>
            <a:r>
              <a:rPr lang="en-IN" dirty="0" smtClean="0"/>
              <a:t>Set membership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Bloom Filter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Cardinality estimation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/>
              <a:t>HyperLogLog</a:t>
            </a:r>
            <a:r>
              <a:rPr lang="en-IN" dirty="0"/>
              <a:t> </a:t>
            </a:r>
            <a:endParaRPr lang="en-IN" dirty="0" smtClean="0"/>
          </a:p>
          <a:p>
            <a:pPr lvl="1"/>
            <a:endParaRPr lang="en-IN" dirty="0" smtClean="0"/>
          </a:p>
          <a:p>
            <a:r>
              <a:rPr lang="en-IN" dirty="0" smtClean="0"/>
              <a:t>Frequency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Count-mean sketch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3978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The Bloom Filter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3167</TotalTime>
  <Words>151</Words>
  <Application>Microsoft Office PowerPoint</Application>
  <PresentationFormat>Widescreen</PresentationFormat>
  <Paragraphs>41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Sketching Algorithm Fundamentals </vt:lpstr>
      <vt:lpstr>Usual questions</vt:lpstr>
      <vt:lpstr>Sketch algorithms</vt:lpstr>
      <vt:lpstr>Sketch algorithms(2)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228</cp:revision>
  <dcterms:created xsi:type="dcterms:W3CDTF">2018-10-16T06:13:57Z</dcterms:created>
  <dcterms:modified xsi:type="dcterms:W3CDTF">2019-09-04T06:26:58Z</dcterms:modified>
</cp:coreProperties>
</file>

<file path=docProps/thumbnail.jpeg>
</file>